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1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49E3DE-8850-4E0B-043A-96332D9498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3F11B6B-0077-3470-8739-CB11348496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5B5E5E-FBE2-29A9-3DA2-D6FC69A14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5903C-78FC-4B1D-BCE7-A0F43C86007C}" type="datetimeFigureOut">
              <a:rPr lang="uk-UA" smtClean="0"/>
              <a:t>05.04.2023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22F7D70-01EE-1AA8-510D-ED95DB242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5D02FFD-A1DE-A507-908F-2A2010FD6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6AA4B-C381-4525-BD9E-27496B1B2E5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60312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E51C73-B6DA-3824-02BB-4EC9045C3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8D81EAB-EE0B-0869-1CE3-F80D3F855A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489735-8043-337E-5F7C-AEB1A8EC5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5903C-78FC-4B1D-BCE7-A0F43C86007C}" type="datetimeFigureOut">
              <a:rPr lang="uk-UA" smtClean="0"/>
              <a:t>05.04.2023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42DF65-1085-93CA-E45F-49064190A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F3F70D-B694-0AA7-696E-44921BE10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6AA4B-C381-4525-BD9E-27496B1B2E5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91766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70EAA59-E3C1-66D7-64EF-3B5904AB0F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6B44539-0091-C183-B36E-6F66F0695D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FDEBD8-18FE-F93A-D5D5-5CB0B2EE3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5903C-78FC-4B1D-BCE7-A0F43C86007C}" type="datetimeFigureOut">
              <a:rPr lang="uk-UA" smtClean="0"/>
              <a:t>05.04.2023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612E7D-8753-F99A-5F53-86AAF1859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478AA3B-91BA-F000-DE36-59109BB77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6AA4B-C381-4525-BD9E-27496B1B2E5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07166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198460-73D9-57F6-CF5D-125D1A7CA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DA5AB9B-D6FB-DE32-0030-017E271918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AF752E-5EAF-7F0E-4A49-FCF620BFA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5903C-78FC-4B1D-BCE7-A0F43C86007C}" type="datetimeFigureOut">
              <a:rPr lang="uk-UA" smtClean="0"/>
              <a:t>05.04.2023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A3FEA82-1E04-D31A-2D16-AA86C9544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055674-131A-0D53-AF13-5F784AE97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6AA4B-C381-4525-BD9E-27496B1B2E5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6232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49B748-A132-D559-8B74-CAB09614D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4E9D789-DCB8-DE9B-4124-2465203C42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9875D9-98B2-C298-E6C7-1629B9458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5903C-78FC-4B1D-BCE7-A0F43C86007C}" type="datetimeFigureOut">
              <a:rPr lang="uk-UA" smtClean="0"/>
              <a:t>05.04.2023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9E78E4-9C30-1C4B-6F09-A0D5C0543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C6D2481-7801-CE5C-1E81-B76DE3EEF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6AA4B-C381-4525-BD9E-27496B1B2E5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8554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116B20-7193-1F7F-B48B-191762C7C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8B3666-1069-C93D-5CEF-005C100DD1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0229B0E-E0EA-C361-6FC7-F42D0AED26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7DB7795-8F01-D665-95BF-C2FEA70B0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5903C-78FC-4B1D-BCE7-A0F43C86007C}" type="datetimeFigureOut">
              <a:rPr lang="uk-UA" smtClean="0"/>
              <a:t>05.04.2023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D192773-7649-703D-8281-05F7CC15F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2922AD9-571D-C718-6869-29AFD614F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6AA4B-C381-4525-BD9E-27496B1B2E5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73716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8E61CC-6530-1B2F-5DB0-9B664AE1A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493C0B4-3278-C563-AD94-F5C6EBF0EE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577439F-871E-CC7B-783D-BDF359A1F8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C5DC93C-8662-B1DC-07E9-C2DC21D598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9B2C179-9B09-8DDE-8A45-C12FD7E0E4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F2F30C2-F2FA-1E51-4F2D-F46D2D004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5903C-78FC-4B1D-BCE7-A0F43C86007C}" type="datetimeFigureOut">
              <a:rPr lang="uk-UA" smtClean="0"/>
              <a:t>05.04.2023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B2CC8A2-B06D-F9C7-87F5-019D24CEB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15CE999-5600-28CD-9ECF-EB5126925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6AA4B-C381-4525-BD9E-27496B1B2E5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7617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43B6A1-122A-57BB-5F1C-F5A6D0BDD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55A0E05-40C0-B7C5-4708-DEF383C90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5903C-78FC-4B1D-BCE7-A0F43C86007C}" type="datetimeFigureOut">
              <a:rPr lang="uk-UA" smtClean="0"/>
              <a:t>05.04.2023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41374A8-686E-6AAC-7141-496F4F53E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3DA3C99-7950-D04A-56CC-797CD4023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6AA4B-C381-4525-BD9E-27496B1B2E5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97464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0CDCAEC-99B2-AD65-20A4-37E365B73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5903C-78FC-4B1D-BCE7-A0F43C86007C}" type="datetimeFigureOut">
              <a:rPr lang="uk-UA" smtClean="0"/>
              <a:t>05.04.2023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854CA09-AE3B-CA40-7F0B-5FC9ABD23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E024CF0-CD24-364A-39D4-FBD1D0F02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6AA4B-C381-4525-BD9E-27496B1B2E5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03582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17D9DF-1FB6-D62E-C3EF-325FD3413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7733B4B-DD70-2EC9-505D-7A638293A1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1126C0E-C496-5E7C-3372-2CFD1DEE2C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2C2C915-6BB9-1766-93CC-F85AC0C31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5903C-78FC-4B1D-BCE7-A0F43C86007C}" type="datetimeFigureOut">
              <a:rPr lang="uk-UA" smtClean="0"/>
              <a:t>05.04.2023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3750D6D-1C44-4D19-AD4E-48591E861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A28D583-1B1F-4964-BBE1-BEB1EE3BD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6AA4B-C381-4525-BD9E-27496B1B2E5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20318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C8284C-0319-1EFC-D841-D8459DFA4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C01488F-9F12-F015-8647-57C1BFCB6F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571B0C3-5BB4-40ED-CDFA-844578869F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B25661A-9D57-B847-6AE8-2896B2CC9B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5903C-78FC-4B1D-BCE7-A0F43C86007C}" type="datetimeFigureOut">
              <a:rPr lang="uk-UA" smtClean="0"/>
              <a:t>05.04.2023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3075E8B-D3E5-E143-AD5C-7C236070D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59778A4-5FCF-0D48-1F7A-F30EF234F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6AA4B-C381-4525-BD9E-27496B1B2E5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16800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45EBF5-6775-569E-C8BF-2CA15D615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1BC1A52-4FED-F3EE-71A8-F03EF7FD84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13A425-119D-F935-9B7D-96A13CF008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75903C-78FC-4B1D-BCE7-A0F43C86007C}" type="datetimeFigureOut">
              <a:rPr lang="uk-UA" smtClean="0"/>
              <a:t>05.04.2023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6CEBF27-2FB2-DA12-EE79-68542B4E6E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12B7C8-F949-55AE-EC0F-050384C6BB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56AA4B-C381-4525-BD9E-27496B1B2E5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46049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1ECE19-60D2-F022-7656-74AD3176E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              </a:t>
            </a:r>
            <a:r>
              <a:rPr lang="uk-UA" b="1" dirty="0"/>
              <a:t>Сулима Наталія Миронівна  </a:t>
            </a:r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7142CE66-ECA0-A9D7-2160-83D68B2BF4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8658495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CA5BE0-6853-A5EB-0D5E-2CDF126F6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824A1D5B-57BE-3696-4E2F-9ACAA49A6A7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18" y="527114"/>
            <a:ext cx="6133707" cy="4600280"/>
          </a:xfr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F21CAEFB-452E-722D-182E-1AF3462B840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221" y="1113242"/>
            <a:ext cx="4862277" cy="6483037"/>
          </a:xfrm>
        </p:spPr>
      </p:pic>
    </p:spTree>
    <p:extLst>
      <p:ext uri="{BB962C8B-B14F-4D97-AF65-F5344CB8AC3E}">
        <p14:creationId xmlns:p14="http://schemas.microsoft.com/office/powerpoint/2010/main" val="2419022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690B52-B93D-F813-92A2-2897DACB3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1E2F1C60-D385-862D-93EA-0D6A599F6D8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43" y="365124"/>
            <a:ext cx="5379729" cy="7172973"/>
          </a:xfr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F80D9E19-6A84-894B-AD3B-D6B583AD1A1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665" y="2232837"/>
            <a:ext cx="6166885" cy="4625163"/>
          </a:xfrm>
        </p:spPr>
      </p:pic>
    </p:spTree>
    <p:extLst>
      <p:ext uri="{BB962C8B-B14F-4D97-AF65-F5344CB8AC3E}">
        <p14:creationId xmlns:p14="http://schemas.microsoft.com/office/powerpoint/2010/main" val="10154424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:a16="http://schemas.microsoft.com/office/drawing/2014/main" id="{2EEC5372-0FF3-6300-8D0C-500BC9D824B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331" y="1825625"/>
            <a:ext cx="4351338" cy="4351338"/>
          </a:xfr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B732FB69-B4BD-05A8-A6BC-651BABC4C08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248" y="1825625"/>
            <a:ext cx="3263503" cy="4351338"/>
          </a:xfrm>
        </p:spPr>
      </p:pic>
    </p:spTree>
    <p:extLst>
      <p:ext uri="{BB962C8B-B14F-4D97-AF65-F5344CB8AC3E}">
        <p14:creationId xmlns:p14="http://schemas.microsoft.com/office/powerpoint/2010/main" val="14420404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AE5E0D-8174-735B-D21E-BE1C47C66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1C6FDD37-31CF-6292-0184-78FF80F4B23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8194"/>
            <a:ext cx="5181600" cy="3886200"/>
          </a:xfr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D27B827B-3BB6-D026-37E0-3D88210F127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248" y="1825625"/>
            <a:ext cx="3263503" cy="4351338"/>
          </a:xfrm>
        </p:spPr>
      </p:pic>
    </p:spTree>
    <p:extLst>
      <p:ext uri="{BB962C8B-B14F-4D97-AF65-F5344CB8AC3E}">
        <p14:creationId xmlns:p14="http://schemas.microsoft.com/office/powerpoint/2010/main" val="5046163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E89910-B0A3-553D-490B-B24048929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2AA560F7-B6F6-DB18-8768-8A674D8FE53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5583865" cy="7445154"/>
          </a:xfr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0C0C0653-50BB-AE3D-CC6E-1FA41ECC1F1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0271" y="1912033"/>
            <a:ext cx="4592920" cy="6123894"/>
          </a:xfrm>
        </p:spPr>
      </p:pic>
    </p:spTree>
    <p:extLst>
      <p:ext uri="{BB962C8B-B14F-4D97-AF65-F5344CB8AC3E}">
        <p14:creationId xmlns:p14="http://schemas.microsoft.com/office/powerpoint/2010/main" val="20554082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7D0CB8-5ED3-5C78-190E-497845D2B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C52AF747-90B2-120A-0F16-0D6E927A54E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97" y="156313"/>
            <a:ext cx="5129932" cy="6839910"/>
          </a:xfr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98CB3F73-C7F9-87C2-6919-9A286449D95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9418" y="1324546"/>
            <a:ext cx="5946087" cy="4459565"/>
          </a:xfrm>
        </p:spPr>
      </p:pic>
    </p:spTree>
    <p:extLst>
      <p:ext uri="{BB962C8B-B14F-4D97-AF65-F5344CB8AC3E}">
        <p14:creationId xmlns:p14="http://schemas.microsoft.com/office/powerpoint/2010/main" val="25048981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79146FEB-0271-B6CC-0EE0-E66F9044860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458" y="365125"/>
            <a:ext cx="4465328" cy="5953772"/>
          </a:xfrm>
        </p:spPr>
      </p:pic>
      <p:pic>
        <p:nvPicPr>
          <p:cNvPr id="16" name="Объект 15">
            <a:extLst>
              <a:ext uri="{FF2B5EF4-FFF2-40B4-BE49-F238E27FC236}">
                <a16:creationId xmlns:a16="http://schemas.microsoft.com/office/drawing/2014/main" id="{BC9BD01A-B8B5-8F7A-1823-09C8979EF96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2291317"/>
            <a:ext cx="6769335" cy="3801139"/>
          </a:xfrm>
        </p:spPr>
      </p:pic>
    </p:spTree>
    <p:extLst>
      <p:ext uri="{BB962C8B-B14F-4D97-AF65-F5344CB8AC3E}">
        <p14:creationId xmlns:p14="http://schemas.microsoft.com/office/powerpoint/2010/main" val="31815009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4187E6FC-C3C1-5AC4-234D-B8EA670989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4582632" y="390949"/>
            <a:ext cx="4805917" cy="6101926"/>
          </a:xfrm>
        </p:spPr>
      </p:pic>
      <p:sp>
        <p:nvSpPr>
          <p:cNvPr id="7" name="Текст 6">
            <a:extLst>
              <a:ext uri="{FF2B5EF4-FFF2-40B4-BE49-F238E27FC236}">
                <a16:creationId xmlns:a16="http://schemas.microsoft.com/office/drawing/2014/main" id="{C869EDB7-9AA6-8659-D1CE-16D9B8CDF479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0" y="2057400"/>
            <a:ext cx="3932238" cy="3811588"/>
          </a:xfrm>
        </p:spPr>
        <p:txBody>
          <a:bodyPr>
            <a:normAutofit/>
          </a:bodyPr>
          <a:lstStyle/>
          <a:p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Щиро дякую за увагу!!!</a:t>
            </a:r>
          </a:p>
        </p:txBody>
      </p:sp>
    </p:spTree>
    <p:extLst>
      <p:ext uri="{BB962C8B-B14F-4D97-AF65-F5344CB8AC3E}">
        <p14:creationId xmlns:p14="http://schemas.microsoft.com/office/powerpoint/2010/main" val="2344661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CEB76AA9-72C5-44DE-8148-8509CFAE4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   </a:t>
            </a:r>
          </a:p>
        </p:txBody>
      </p:sp>
      <p:pic>
        <p:nvPicPr>
          <p:cNvPr id="13" name="Объект 12">
            <a:extLst>
              <a:ext uri="{FF2B5EF4-FFF2-40B4-BE49-F238E27FC236}">
                <a16:creationId xmlns:a16="http://schemas.microsoft.com/office/drawing/2014/main" id="{E7BE2149-EB38-5BF8-E978-C93FB5D5C2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010" y="329406"/>
            <a:ext cx="7731561" cy="4351338"/>
          </a:xfrm>
        </p:spPr>
      </p:pic>
      <p:pic>
        <p:nvPicPr>
          <p:cNvPr id="24" name="Объект 23">
            <a:extLst>
              <a:ext uri="{FF2B5EF4-FFF2-40B4-BE49-F238E27FC236}">
                <a16:creationId xmlns:a16="http://schemas.microsoft.com/office/drawing/2014/main" id="{CDCBB873-44BC-1679-AFE4-EDCBC0F573FD}"/>
              </a:ext>
            </a:extLst>
          </p:cNvPr>
          <p:cNvPicPr>
            <a:picLocks noGrp="1" noChangeAspect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9711" y="3270620"/>
            <a:ext cx="4913312" cy="3684588"/>
          </a:xfrm>
        </p:spPr>
      </p:pic>
    </p:spTree>
    <p:extLst>
      <p:ext uri="{BB962C8B-B14F-4D97-AF65-F5344CB8AC3E}">
        <p14:creationId xmlns:p14="http://schemas.microsoft.com/office/powerpoint/2010/main" val="1399331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0F599DE5-C673-C793-2628-D06E94DF3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</a:t>
            </a:r>
            <a:r>
              <a:rPr lang="uk-UA" dirty="0"/>
              <a:t>Участь у </a:t>
            </a:r>
            <a:r>
              <a:rPr lang="uk-UA" dirty="0" err="1"/>
              <a:t>проєкті</a:t>
            </a:r>
            <a:r>
              <a:rPr lang="uk-UA" dirty="0"/>
              <a:t> </a:t>
            </a:r>
            <a:r>
              <a:rPr lang="en-US" dirty="0"/>
              <a:t>Tech </a:t>
            </a:r>
            <a:r>
              <a:rPr lang="en-US" dirty="0" err="1"/>
              <a:t>StartUp</a:t>
            </a:r>
            <a:r>
              <a:rPr lang="en-US" dirty="0"/>
              <a:t> School</a:t>
            </a:r>
            <a:endParaRPr lang="uk-UA" dirty="0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6CCDE1A1-727B-288F-8DF9-F52B4A3314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32" y="1536597"/>
            <a:ext cx="6173716" cy="4630287"/>
          </a:xfrm>
        </p:spPr>
      </p:pic>
      <p:pic>
        <p:nvPicPr>
          <p:cNvPr id="14" name="Объект 13">
            <a:extLst>
              <a:ext uri="{FF2B5EF4-FFF2-40B4-BE49-F238E27FC236}">
                <a16:creationId xmlns:a16="http://schemas.microsoft.com/office/drawing/2014/main" id="{0BA73D18-6EC6-11A5-879F-8C41A8B7E7CA}"/>
              </a:ext>
            </a:extLst>
          </p:cNvPr>
          <p:cNvPicPr>
            <a:picLocks noGrp="1" noChangeAspect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9533" y="2504110"/>
            <a:ext cx="4657062" cy="4896150"/>
          </a:xfrm>
        </p:spPr>
      </p:pic>
    </p:spTree>
    <p:extLst>
      <p:ext uri="{BB962C8B-B14F-4D97-AF65-F5344CB8AC3E}">
        <p14:creationId xmlns:p14="http://schemas.microsoft.com/office/powerpoint/2010/main" val="32322997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>
            <a:extLst>
              <a:ext uri="{FF2B5EF4-FFF2-40B4-BE49-F238E27FC236}">
                <a16:creationId xmlns:a16="http://schemas.microsoft.com/office/drawing/2014/main" id="{A3ED53ED-89D9-6CCA-7E70-E6C54FE0B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5B930EF-362C-AB9E-8E0C-21D8C2C76D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87" y="560351"/>
            <a:ext cx="5801784" cy="4351338"/>
          </a:xfrm>
        </p:spPr>
      </p:pic>
      <p:pic>
        <p:nvPicPr>
          <p:cNvPr id="11" name="Объект 10">
            <a:extLst>
              <a:ext uri="{FF2B5EF4-FFF2-40B4-BE49-F238E27FC236}">
                <a16:creationId xmlns:a16="http://schemas.microsoft.com/office/drawing/2014/main" id="{28C78289-FF41-A37E-790A-FACF088CF9C6}"/>
              </a:ext>
            </a:extLst>
          </p:cNvPr>
          <p:cNvPicPr>
            <a:picLocks noGrp="1" noChangeAspect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9152" y="3069395"/>
            <a:ext cx="3829050" cy="3684588"/>
          </a:xfrm>
        </p:spPr>
      </p:pic>
    </p:spTree>
    <p:extLst>
      <p:ext uri="{BB962C8B-B14F-4D97-AF65-F5344CB8AC3E}">
        <p14:creationId xmlns:p14="http://schemas.microsoft.com/office/powerpoint/2010/main" val="37333603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8">
            <a:extLst>
              <a:ext uri="{FF2B5EF4-FFF2-40B4-BE49-F238E27FC236}">
                <a16:creationId xmlns:a16="http://schemas.microsoft.com/office/drawing/2014/main" id="{73AA97F3-C68D-7BED-0472-BA5EDED25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0C2DC203-7C3C-73B0-C960-81E9A21D35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30" y="329406"/>
            <a:ext cx="5632800" cy="4351338"/>
          </a:xfrm>
        </p:spPr>
      </p:pic>
      <p:pic>
        <p:nvPicPr>
          <p:cNvPr id="15" name="Объект 14">
            <a:extLst>
              <a:ext uri="{FF2B5EF4-FFF2-40B4-BE49-F238E27FC236}">
                <a16:creationId xmlns:a16="http://schemas.microsoft.com/office/drawing/2014/main" id="{3089A34E-59E7-C40D-F940-2C88577A9478}"/>
              </a:ext>
            </a:extLst>
          </p:cNvPr>
          <p:cNvPicPr>
            <a:picLocks noGrp="1" noChangeAspect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730" y="2611401"/>
            <a:ext cx="5901877" cy="4033948"/>
          </a:xfrm>
        </p:spPr>
      </p:pic>
    </p:spTree>
    <p:extLst>
      <p:ext uri="{BB962C8B-B14F-4D97-AF65-F5344CB8AC3E}">
        <p14:creationId xmlns:p14="http://schemas.microsoft.com/office/powerpoint/2010/main" val="10024276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6A5D6EC3-8F34-67E6-72C5-056FDE0CF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         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2019 рік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ED1A1E8-742B-8B23-B632-1EE50ED034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450148" y="457200"/>
            <a:ext cx="3299909" cy="5671721"/>
          </a:xfrm>
        </p:spPr>
      </p:pic>
      <p:sp>
        <p:nvSpPr>
          <p:cNvPr id="10" name="Текст 9">
            <a:extLst>
              <a:ext uri="{FF2B5EF4-FFF2-40B4-BE49-F238E27FC236}">
                <a16:creationId xmlns:a16="http://schemas.microsoft.com/office/drawing/2014/main" id="{BF86A5AF-691D-22D0-2F40-AB89723FC07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Стаття в журналі «Економіка в школах України» №12 за 2019 р.</a:t>
            </a:r>
          </a:p>
          <a:p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«Креативний підхід до</a:t>
            </a:r>
          </a:p>
          <a:p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написання бізнес-плану»</a:t>
            </a:r>
          </a:p>
        </p:txBody>
      </p:sp>
    </p:spTree>
    <p:extLst>
      <p:ext uri="{BB962C8B-B14F-4D97-AF65-F5344CB8AC3E}">
        <p14:creationId xmlns:p14="http://schemas.microsoft.com/office/powerpoint/2010/main" val="28454162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3DC777-7909-C457-198E-6DB3E7BDE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Участь у </a:t>
            </a:r>
            <a:r>
              <a:rPr lang="uk-UA" dirty="0" err="1"/>
              <a:t>проєкті</a:t>
            </a:r>
            <a:r>
              <a:rPr lang="uk-UA" dirty="0"/>
              <a:t> </a:t>
            </a:r>
            <a:r>
              <a:rPr lang="en-US" dirty="0"/>
              <a:t>Junior Achievement Ukraine</a:t>
            </a:r>
            <a:br>
              <a:rPr lang="en-US" dirty="0"/>
            </a:br>
            <a:r>
              <a:rPr lang="en-US" dirty="0"/>
              <a:t>                         </a:t>
            </a:r>
            <a:r>
              <a:rPr lang="uk-UA" dirty="0"/>
              <a:t>«Компанія»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65687234-9C31-FC76-2120-3D9EA4A640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0B4A4CB-BF12-25E3-8BD0-26616593F6E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303" y="1681163"/>
            <a:ext cx="4595812" cy="4595812"/>
          </a:xfrm>
        </p:spPr>
      </p:pic>
      <p:sp>
        <p:nvSpPr>
          <p:cNvPr id="7" name="Текст 6">
            <a:extLst>
              <a:ext uri="{FF2B5EF4-FFF2-40B4-BE49-F238E27FC236}">
                <a16:creationId xmlns:a16="http://schemas.microsoft.com/office/drawing/2014/main" id="{CD98B3D4-24C7-DB9C-A472-2CFF648834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A0A1EFA8-BA3F-56DA-95E1-9946287522D2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435" y="2268085"/>
            <a:ext cx="4157330" cy="4363936"/>
          </a:xfrm>
        </p:spPr>
      </p:pic>
    </p:spTree>
    <p:extLst>
      <p:ext uri="{BB962C8B-B14F-4D97-AF65-F5344CB8AC3E}">
        <p14:creationId xmlns:p14="http://schemas.microsoft.com/office/powerpoint/2010/main" val="14565187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D4176C48-2D0D-37C8-D4D9-50CCB29FA51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12" y="601533"/>
            <a:ext cx="5801784" cy="4351338"/>
          </a:xfrm>
        </p:spPr>
      </p:pic>
      <p:pic>
        <p:nvPicPr>
          <p:cNvPr id="9" name="Объект 8">
            <a:extLst>
              <a:ext uri="{FF2B5EF4-FFF2-40B4-BE49-F238E27FC236}">
                <a16:creationId xmlns:a16="http://schemas.microsoft.com/office/drawing/2014/main" id="{9F9BCBED-2BB9-FFF0-B457-E659A57A349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476" y="1963848"/>
            <a:ext cx="3820287" cy="5093717"/>
          </a:xfrm>
        </p:spPr>
      </p:pic>
    </p:spTree>
    <p:extLst>
      <p:ext uri="{BB962C8B-B14F-4D97-AF65-F5344CB8AC3E}">
        <p14:creationId xmlns:p14="http://schemas.microsoft.com/office/powerpoint/2010/main" val="5784941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:a16="http://schemas.microsoft.com/office/drawing/2014/main" id="{1969834B-7EBC-4172-E597-CE1EAF35B3D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913" y="365125"/>
            <a:ext cx="4637222" cy="6182964"/>
          </a:xfr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B519C8C8-C445-ABC7-7AED-DA9803A8302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738" y="1998921"/>
            <a:ext cx="4864067" cy="4859079"/>
          </a:xfrm>
        </p:spPr>
      </p:pic>
    </p:spTree>
    <p:extLst>
      <p:ext uri="{BB962C8B-B14F-4D97-AF65-F5344CB8AC3E}">
        <p14:creationId xmlns:p14="http://schemas.microsoft.com/office/powerpoint/2010/main" val="11669658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</Words>
  <Application>Microsoft Office PowerPoint</Application>
  <PresentationFormat>Широкий екран</PresentationFormat>
  <Paragraphs>9</Paragraphs>
  <Slides>17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Тема Office</vt:lpstr>
      <vt:lpstr>              Сулима Наталія Миронівна  </vt:lpstr>
      <vt:lpstr>   </vt:lpstr>
      <vt:lpstr>    Участь у проєкті Tech StartUp School</vt:lpstr>
      <vt:lpstr>Презентація PowerPoint</vt:lpstr>
      <vt:lpstr>Презентація PowerPoint</vt:lpstr>
      <vt:lpstr>          2019 рік</vt:lpstr>
      <vt:lpstr>Участь у проєкті Junior Achievement Ukraine                          «Компанія»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Сулима Наталія Миронівна  </dc:title>
  <dc:creator>Natalja</dc:creator>
  <cp:lastModifiedBy>Orest Seredych</cp:lastModifiedBy>
  <cp:revision>4</cp:revision>
  <dcterms:created xsi:type="dcterms:W3CDTF">2023-03-18T07:35:58Z</dcterms:created>
  <dcterms:modified xsi:type="dcterms:W3CDTF">2023-04-05T16:55:41Z</dcterms:modified>
</cp:coreProperties>
</file>