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1" r:id="rId9"/>
    <p:sldId id="270" r:id="rId10"/>
    <p:sldId id="271" r:id="rId11"/>
    <p:sldId id="272" r:id="rId12"/>
    <p:sldId id="273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3833" autoAdjust="0"/>
  </p:normalViewPr>
  <p:slideViewPr>
    <p:cSldViewPr>
      <p:cViewPr varScale="1">
        <p:scale>
          <a:sx n="68" d="100"/>
          <a:sy n="68" d="100"/>
        </p:scale>
        <p:origin x="144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/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/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/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/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/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/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/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/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/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/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/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/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/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/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/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/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947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947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4D532-B503-4C6B-9D8A-B2D12A0D226F}" type="slidenum">
              <a:rPr lang="ru-RU"/>
              <a:t>‹№›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7" grpId="0" autoUpdateAnimBg="0"/>
      <p:bldP spid="19478" grpId="0" build="p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C251A-8884-4BC9-AA61-6C74BF3FAD5E}" type="slidenum">
              <a:rPr lang="ru-RU"/>
              <a:t>‹№›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83F0A-D7AC-49B9-8896-9FDA864B0941}" type="slidenum">
              <a:rPr lang="ru-RU"/>
              <a:t>‹№›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DF9ED-B7D7-4A51-8D42-403A9CCCE8FB}" type="slidenum">
              <a:rPr lang="ru-RU"/>
              <a:t>‹№›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79C76-3FB1-4A01-928C-331A27AAA6E2}" type="slidenum">
              <a:rPr lang="ru-RU"/>
              <a:t>‹№›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E87B5-454F-4AB7-AE62-7B6E050ECE41}" type="slidenum">
              <a:rPr lang="ru-RU"/>
              <a:t>‹№›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CF36B-14D5-4A4F-9D62-B24BA307EE75}" type="slidenum">
              <a:rPr lang="ru-RU"/>
              <a:t>‹№›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E452C-E0B1-43E0-8685-68A6C1B3C7A0}" type="slidenum">
              <a:rPr lang="ru-RU"/>
              <a:t>‹№›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838F4-AA06-4BFC-828F-4228AD75C197}" type="slidenum">
              <a:rPr lang="ru-RU"/>
              <a:t>‹№›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890B6-7E15-4F19-8305-03C6A9DCEC6B}" type="slidenum">
              <a:rPr lang="ru-RU"/>
              <a:t>‹№›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F12CB-2887-49F6-83FB-63C6D99B9751}" type="slidenum">
              <a:rPr lang="ru-RU"/>
              <a:t>‹№›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0F9B0-7BD2-48F2-9671-AAD7EE58084F}" type="slidenum">
              <a:rPr lang="ru-RU"/>
              <a:t>‹№›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8435" name="Freeform 3"/>
            <p:cNvSpPr/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36" name="Freeform 4"/>
            <p:cNvSpPr/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37" name="Freeform 5"/>
            <p:cNvSpPr/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38" name="Freeform 6"/>
            <p:cNvSpPr/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39" name="Freeform 7"/>
            <p:cNvSpPr/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40" name="Freeform 8"/>
            <p:cNvSpPr/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41" name="Freeform 9"/>
            <p:cNvSpPr/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42" name="Freeform 10"/>
            <p:cNvSpPr/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43" name="Freeform 11"/>
            <p:cNvSpPr/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4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4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46" name="Freeform 14"/>
            <p:cNvSpPr/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47" name="Freeform 15"/>
            <p:cNvSpPr/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48" name="Freeform 16"/>
            <p:cNvSpPr/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49" name="Freeform 17"/>
            <p:cNvSpPr/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50" name="Freeform 18"/>
            <p:cNvSpPr/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51" name="Freeform 19"/>
            <p:cNvSpPr/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52" name="Freeform 20"/>
            <p:cNvSpPr/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845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845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845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5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5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34C01C5B-38EF-4BB6-BB7A-B947D0916FCD}" type="slidenum">
              <a:rPr lang="ru-RU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84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4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4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4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3" grpId="0"/>
      <p:bldP spid="18454" grpId="0" build="p">
        <p:tmplLst>
          <p:tmpl lvl="1">
            <p:tnLst>
              <p:par>
                <p:cTn presetID="5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84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4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845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84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4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845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84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4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845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84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4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845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84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4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845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19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848600" cy="19431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>
                <a:latin typeface="Arial Black" panose="020B0A04020102020204" pitchFamily="34" charset="0"/>
              </a:rPr>
              <a:t>ПОРТФОЛ</a:t>
            </a:r>
            <a:r>
              <a:rPr lang="uk-UA" sz="2800">
                <a:latin typeface="Arial Black" panose="020B0A04020102020204" pitchFamily="34" charset="0"/>
              </a:rPr>
              <a:t>ІО</a:t>
            </a:r>
            <a:br>
              <a:rPr lang="uk-UA" sz="2800">
                <a:latin typeface="Arial Black" panose="020B0A04020102020204" pitchFamily="34" charset="0"/>
              </a:rPr>
            </a:br>
            <a:r>
              <a:rPr lang="uk-UA" sz="2800"/>
              <a:t>викладача фізичної культури і здоров</a:t>
            </a:r>
            <a:r>
              <a:rPr lang="en-US" sz="2800"/>
              <a:t>’</a:t>
            </a:r>
            <a:r>
              <a:rPr lang="uk-UA" sz="2800"/>
              <a:t>я Міжрегіонального центру ПТО художнього моделювання і дизайну м.Львова</a:t>
            </a:r>
            <a:br>
              <a:rPr lang="ru-RU" sz="4000"/>
            </a:br>
            <a:endParaRPr lang="ru-RU" sz="4000"/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3779838" y="3284538"/>
            <a:ext cx="5113337" cy="2593975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uk-UA" sz="54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PhagsPa" panose="020B0502040204020203" pitchFamily="34" charset="0"/>
              </a:rPr>
              <a:t>Гнатової 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uk-UA" sz="40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PhagsPa" panose="020B0502040204020203" pitchFamily="34" charset="0"/>
              </a:rPr>
              <a:t>Наталії Адамівни</a:t>
            </a:r>
          </a:p>
        </p:txBody>
      </p:sp>
      <p:pic>
        <p:nvPicPr>
          <p:cNvPr id="1433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989138"/>
            <a:ext cx="30702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245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0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/>
      <p:bldP spid="206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847725"/>
          </a:xfrm>
        </p:spPr>
        <p:txBody>
          <a:bodyPr/>
          <a:lstStyle/>
          <a:p>
            <a:pPr eaLnBrk="1" hangingPunct="1">
              <a:defRPr/>
            </a:pPr>
            <a:r>
              <a:rPr lang="uk-UA" sz="4800"/>
              <a:t>Досягнення</a:t>
            </a:r>
            <a:endParaRPr lang="ru-RU" sz="4800"/>
          </a:p>
        </p:txBody>
      </p:sp>
      <p:pic>
        <p:nvPicPr>
          <p:cNvPr id="36872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765175"/>
            <a:ext cx="5756275" cy="2032000"/>
          </a:xfrm>
        </p:spPr>
      </p:pic>
      <p:pic>
        <p:nvPicPr>
          <p:cNvPr id="36867" name="Picture 10" descr="SDC14555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 bwMode="auto">
          <a:xfrm rot="821284">
            <a:off x="167376" y="2954537"/>
            <a:ext cx="2251715" cy="399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11" descr="SDC14558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tretch>
            <a:fillRect/>
          </a:stretch>
        </p:blipFill>
        <p:spPr bwMode="auto">
          <a:xfrm rot="414817">
            <a:off x="2751097" y="3037769"/>
            <a:ext cx="2081260" cy="369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12" descr="SDC1455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468520">
            <a:off x="5886450" y="692150"/>
            <a:ext cx="32575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13" descr="SDC14560"/>
          <p:cNvPicPr>
            <a:picLocks noChangeAspect="1" noChangeArrowheads="1"/>
          </p:cNvPicPr>
          <p:nvPr/>
        </p:nvPicPr>
        <p:blipFill>
          <a:blip r:embed="rId7" cstate="print">
            <a:lum bright="20000" contrast="10000"/>
          </a:blip>
          <a:stretch>
            <a:fillRect/>
          </a:stretch>
        </p:blipFill>
        <p:spPr bwMode="auto">
          <a:xfrm rot="-1225782">
            <a:off x="5695408" y="2652269"/>
            <a:ext cx="2443945" cy="433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44585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09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>
                <a:effectLst/>
              </a:rPr>
              <a:t>Спортивні ігри ПТНЗ Львівщини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>
                <a:effectLst/>
              </a:rPr>
              <a:t> </a:t>
            </a:r>
          </a:p>
        </p:txBody>
      </p:sp>
      <p:pic>
        <p:nvPicPr>
          <p:cNvPr id="37891" name="Picture 4" descr="0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5400000">
            <a:off x="90979" y="2221389"/>
            <a:ext cx="2602905" cy="156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4" name="Picture 2" descr="D:\зображення_viber_2023-03-01_14-08-02-60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16200000" flipH="1">
            <a:off x="1749287" y="2219266"/>
            <a:ext cx="2592290" cy="1555374"/>
          </a:xfrm>
          <a:prstGeom prst="rect">
            <a:avLst/>
          </a:prstGeom>
          <a:noFill/>
        </p:spPr>
      </p:pic>
      <p:pic>
        <p:nvPicPr>
          <p:cNvPr id="6" name="Picture 2" descr="D:\зображення_viber_2023-03-01_14-08-02-603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flipH="1">
            <a:off x="3851920" y="1700808"/>
            <a:ext cx="2784309" cy="2088232"/>
          </a:xfrm>
          <a:prstGeom prst="rect">
            <a:avLst/>
          </a:prstGeom>
          <a:noFill/>
        </p:spPr>
      </p:pic>
      <p:pic>
        <p:nvPicPr>
          <p:cNvPr id="7" name="Picture 2" descr="D:\зображення_viber_2023-03-01_14-08-02-603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flipH="1">
            <a:off x="6660232" y="1916832"/>
            <a:ext cx="2073832" cy="1555374"/>
          </a:xfrm>
          <a:prstGeom prst="rect">
            <a:avLst/>
          </a:prstGeom>
          <a:noFill/>
        </p:spPr>
      </p:pic>
      <p:pic>
        <p:nvPicPr>
          <p:cNvPr id="8" name="Picture 2" descr="D:\зображення_viber_2023-03-01_14-08-02-603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 flipH="1">
            <a:off x="971600" y="4509120"/>
            <a:ext cx="2073832" cy="1555374"/>
          </a:xfrm>
          <a:prstGeom prst="rect">
            <a:avLst/>
          </a:prstGeom>
          <a:noFill/>
        </p:spPr>
      </p:pic>
      <p:pic>
        <p:nvPicPr>
          <p:cNvPr id="9" name="Picture 2" descr="D:\зображення_viber_2023-03-01_14-08-02-603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 flipH="1">
            <a:off x="3563888" y="4509120"/>
            <a:ext cx="2073832" cy="1555374"/>
          </a:xfrm>
          <a:prstGeom prst="rect">
            <a:avLst/>
          </a:prstGeom>
          <a:noFill/>
        </p:spPr>
      </p:pic>
      <p:pic>
        <p:nvPicPr>
          <p:cNvPr id="10" name="Picture 2" descr="D:\зображення_viber_2023-03-01_14-08-02-603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 flipH="1">
            <a:off x="5918550" y="4523522"/>
            <a:ext cx="1166530" cy="155537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>
                <a:effectLst/>
              </a:rPr>
              <a:t>Робочі моменти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dirty="0">
              <a:effectLst/>
            </a:endParaRPr>
          </a:p>
        </p:txBody>
      </p:sp>
      <p:pic>
        <p:nvPicPr>
          <p:cNvPr id="38915" name="Picture 4" descr="IMG_00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341438"/>
            <a:ext cx="28797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5" descr="SDC145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1268413"/>
            <a:ext cx="31686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6" descr="SDC145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717032"/>
            <a:ext cx="2783357" cy="208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зображення_viber_2023-03-01_14-08-02-603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flipH="1">
            <a:off x="3347864" y="3717032"/>
            <a:ext cx="2779509" cy="2084632"/>
          </a:xfrm>
          <a:prstGeom prst="rect">
            <a:avLst/>
          </a:prstGeom>
          <a:noFill/>
        </p:spPr>
      </p:pic>
      <p:pic>
        <p:nvPicPr>
          <p:cNvPr id="8" name="Picture 2" descr="D:\зображення_viber_2023-03-01_14-08-02-603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 flipH="1">
            <a:off x="3797912" y="1340768"/>
            <a:ext cx="1674185" cy="2232248"/>
          </a:xfrm>
          <a:prstGeom prst="rect">
            <a:avLst/>
          </a:prstGeom>
          <a:noFill/>
        </p:spPr>
      </p:pic>
      <p:pic>
        <p:nvPicPr>
          <p:cNvPr id="9" name="Picture 2" descr="D:\зображення_viber_2023-03-01_14-08-02-603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 flipH="1">
            <a:off x="6156175" y="3717032"/>
            <a:ext cx="2784309" cy="208823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/>
              <a:t>Педагогічне кредо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924175"/>
            <a:ext cx="8086725" cy="165735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uk-UA" sz="66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“РУХ – ЦЕ ЖИТТЯ”</a:t>
            </a:r>
            <a:endParaRPr lang="ru-RU" sz="6600" b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3666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750" y="188913"/>
            <a:ext cx="7772400" cy="736600"/>
          </a:xfrm>
        </p:spPr>
        <p:txBody>
          <a:bodyPr/>
          <a:lstStyle/>
          <a:p>
            <a:pPr eaLnBrk="1" hangingPunct="1">
              <a:defRPr/>
            </a:pPr>
            <a:r>
              <a:rPr lang="uk-UA" sz="3200"/>
              <a:t>Відомості </a:t>
            </a:r>
            <a:br>
              <a:rPr lang="uk-UA" sz="3200"/>
            </a:br>
            <a:r>
              <a:rPr lang="uk-UA" sz="3200"/>
              <a:t>про педагога</a:t>
            </a:r>
            <a:endParaRPr lang="ru-RU" sz="320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125538"/>
            <a:ext cx="8569325" cy="5329237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uk-UA" sz="24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6"/>
              </a:rPr>
              <a:t>у 1997 р. закінчила Львівський державний інститут фізичної культури за спеціальністю фізичне виховання і спорт, спеціаліст, викладач фізичного виховання і спорту; </a:t>
            </a:r>
          </a:p>
          <a:p>
            <a:pPr algn="l"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uk-UA" sz="24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6"/>
              </a:rPr>
              <a:t>педагогічний стаж – 2</a:t>
            </a:r>
            <a:r>
              <a:rPr lang="en-US" sz="24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6"/>
              </a:rPr>
              <a:t>5</a:t>
            </a:r>
            <a:r>
              <a:rPr lang="uk-UA" sz="24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6"/>
              </a:rPr>
              <a:t> р</a:t>
            </a:r>
            <a:r>
              <a:rPr lang="en-US" sz="24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6"/>
              </a:rPr>
              <a:t>.</a:t>
            </a:r>
            <a:r>
              <a:rPr lang="uk-UA" sz="24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6"/>
              </a:rPr>
              <a:t> 6 місяці</a:t>
            </a:r>
            <a:r>
              <a:rPr lang="ru-RU" sz="24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6"/>
              </a:rPr>
              <a:t>в</a:t>
            </a:r>
            <a:r>
              <a:rPr lang="uk-UA" sz="24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6"/>
              </a:rPr>
              <a:t>;</a:t>
            </a:r>
          </a:p>
          <a:p>
            <a:pPr algn="l"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uk-UA" sz="24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6"/>
              </a:rPr>
              <a:t>Пройшла курси підвищення кваліфікації,набрала необхідну кількість годин;</a:t>
            </a:r>
          </a:p>
          <a:p>
            <a:pPr algn="l"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uk-UA" sz="24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6"/>
              </a:rPr>
              <a:t>16.08.1993 р. присвоєно звання майстер спорту України з важкої атлетики;</a:t>
            </a:r>
          </a:p>
          <a:p>
            <a:pPr algn="l"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uk-UA" sz="24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6"/>
              </a:rPr>
              <a:t>у 1992р. - 1993 р. навчання в ПТУ № 28 за професією швачка легкого плаття;</a:t>
            </a:r>
          </a:p>
          <a:p>
            <a:pPr algn="l"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uk-UA" sz="24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6"/>
              </a:rPr>
              <a:t>у 2010 р. отримала свідоцтво </a:t>
            </a:r>
            <a:r>
              <a:rPr lang="uk-UA" sz="2400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6"/>
              </a:rPr>
              <a:t>МЦ</a:t>
            </a:r>
            <a:r>
              <a:rPr lang="uk-UA" sz="24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6"/>
              </a:rPr>
              <a:t> ПТО ХМД </a:t>
            </a:r>
            <a:r>
              <a:rPr lang="uk-UA" sz="2400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6"/>
              </a:rPr>
              <a:t>м.Львова</a:t>
            </a:r>
            <a:r>
              <a:rPr lang="uk-UA" sz="24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6"/>
              </a:rPr>
              <a:t> за професією манікюрниця, </a:t>
            </a:r>
            <a:r>
              <a:rPr lang="uk-UA" sz="2400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6"/>
              </a:rPr>
              <a:t>педикюрниця</a:t>
            </a:r>
            <a:r>
              <a:rPr lang="uk-UA" sz="24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6"/>
              </a:rPr>
              <a:t>.</a:t>
            </a:r>
          </a:p>
          <a:p>
            <a:pPr algn="l"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uk-UA" sz="24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6"/>
              </a:rPr>
              <a:t>Семикратна чемпіонка України з важкої атлетики</a:t>
            </a:r>
          </a:p>
          <a:p>
            <a:pPr algn="l"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uk-UA" sz="24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6"/>
              </a:rPr>
              <a:t>З 2018 року – викладач вищої категорії</a:t>
            </a:r>
          </a:p>
          <a:p>
            <a:pPr algn="l" eaLnBrk="1" hangingPunct="1">
              <a:lnSpc>
                <a:spcPct val="80000"/>
              </a:lnSpc>
              <a:buClr>
                <a:schemeClr val="tx2"/>
              </a:buClr>
              <a:defRPr/>
            </a:pPr>
            <a:endParaRPr lang="uk-UA" sz="24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6"/>
            </a:endParaRPr>
          </a:p>
          <a:p>
            <a:pPr algn="l" eaLnBrk="1" hangingPunct="1">
              <a:lnSpc>
                <a:spcPct val="80000"/>
              </a:lnSpc>
              <a:buClr>
                <a:schemeClr val="tx2"/>
              </a:buClr>
              <a:defRPr/>
            </a:pPr>
            <a:endParaRPr lang="uk-UA" sz="16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6"/>
            </a:endParaRPr>
          </a:p>
          <a:p>
            <a:pPr algn="l" eaLnBrk="1" hangingPunct="1">
              <a:lnSpc>
                <a:spcPct val="80000"/>
              </a:lnSpc>
              <a:buClr>
                <a:schemeClr val="tx2"/>
              </a:buClr>
              <a:defRPr/>
            </a:pPr>
            <a:endParaRPr lang="ru-RU" sz="16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6"/>
            </a:endParaRPr>
          </a:p>
        </p:txBody>
      </p:sp>
    </p:spTree>
    <p:custDataLst>
      <p:tags r:id="rId1"/>
    </p:custDataLst>
  </p:cSld>
  <p:clrMapOvr>
    <a:masterClrMapping/>
  </p:clrMapOvr>
  <p:transition advTm="27504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0"/>
            <a:ext cx="2160588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0"/>
            <a:ext cx="2414588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0"/>
            <a:ext cx="417671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163" y="2205038"/>
            <a:ext cx="35290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4581525"/>
            <a:ext cx="46355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825" y="4508500"/>
            <a:ext cx="374332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2" descr="0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288" y="2133600"/>
            <a:ext cx="4176712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494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 eaLnBrk="1" hangingPunct="1">
              <a:defRPr/>
            </a:pPr>
            <a:r>
              <a:rPr lang="uk-UA">
                <a:latin typeface="Trebuchet MS" panose="020B0603020202020204" pitchFamily="34" charset="0"/>
              </a:rPr>
              <a:t>МЕТА:</a:t>
            </a:r>
            <a:endParaRPr lang="ru-RU">
              <a:latin typeface="Trebuchet MS" panose="020B0603020202020204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8302625" cy="3522663"/>
          </a:xfrm>
        </p:spPr>
        <p:txBody>
          <a:bodyPr/>
          <a:lstStyle/>
          <a:p>
            <a:pPr algn="ctr" eaLnBrk="1" hangingPunct="1"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uk-UA" sz="5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підготовка всебічно розвинутих, активних та здорових членів суспільства</a:t>
            </a:r>
            <a:endParaRPr lang="ru-RU" sz="540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3837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865188"/>
          </a:xfrm>
        </p:spPr>
        <p:txBody>
          <a:bodyPr/>
          <a:lstStyle/>
          <a:p>
            <a:pPr eaLnBrk="1" hangingPunct="1">
              <a:defRPr/>
            </a:pPr>
            <a:r>
              <a:rPr lang="uk-UA"/>
              <a:t>ЗАВДАННЯ:</a:t>
            </a:r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25538"/>
            <a:ext cx="8229600" cy="5111750"/>
          </a:xfrm>
        </p:spPr>
        <p:txBody>
          <a:bodyPr/>
          <a:lstStyle/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uk-UA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оздоровчі – зміцнювання опорно-рухового апарату, формування правильної поставки, покращення діяльності  ЦНС, загартування організму;</a:t>
            </a: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uk-UA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освітні – формування і удосконалення рухових умінь і навичок;</a:t>
            </a: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uk-UA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виховні – удосконалення рухових якостей (сили, швидкості, витривалості, спритності).</a:t>
            </a:r>
            <a:endParaRPr lang="ru-RU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5912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-171450"/>
            <a:ext cx="8147050" cy="1125538"/>
          </a:xfrm>
        </p:spPr>
        <p:txBody>
          <a:bodyPr/>
          <a:lstStyle/>
          <a:p>
            <a:pPr eaLnBrk="1" hangingPunct="1">
              <a:defRPr/>
            </a:pPr>
            <a:r>
              <a:rPr lang="uk-UA" sz="2800" dirty="0"/>
              <a:t>Перелік розроблених </a:t>
            </a:r>
            <a:br>
              <a:rPr lang="uk-UA" sz="2800" dirty="0"/>
            </a:br>
            <a:r>
              <a:rPr lang="uk-UA" sz="2800" dirty="0"/>
              <a:t>навчально-методичних робіт,презентацій</a:t>
            </a:r>
            <a:endParaRPr lang="ru-RU" sz="28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defRPr/>
            </a:pPr>
            <a:r>
              <a:rPr lang="uk-UA" sz="2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Організація занять методом колового тренування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defRPr/>
            </a:pPr>
            <a:r>
              <a:rPr lang="uk-UA" sz="2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Поєднання стилів: степ, танцювальна (</a:t>
            </a:r>
            <a:r>
              <a:rPr lang="uk-UA" sz="2000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зумба</a:t>
            </a:r>
            <a:r>
              <a:rPr lang="uk-UA" sz="2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), </a:t>
            </a:r>
            <a:r>
              <a:rPr lang="uk-UA" sz="2000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стрейчінг</a:t>
            </a:r>
            <a:r>
              <a:rPr lang="uk-UA" sz="2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uk-UA" sz="2000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каланетика</a:t>
            </a:r>
            <a:endParaRPr lang="uk-UA" sz="20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defRPr/>
            </a:pPr>
            <a:r>
              <a:rPr lang="uk-UA" sz="2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Оздоровча аеробіка – один із засобів оздоровчої фізичної культури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defRPr/>
            </a:pPr>
            <a:r>
              <a:rPr lang="uk-UA" sz="2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Значення рухових спортивних ігор на уроках фізичної культури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defRPr/>
            </a:pPr>
            <a:r>
              <a:rPr lang="uk-UA" sz="2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Оптимізація навчального процесу шляхом активізації діяльності учнів на уроці фізичної культури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defRPr/>
            </a:pPr>
            <a:r>
              <a:rPr lang="uk-UA" sz="2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Витоки фізичної культури в Україні. Фізична підготовка запорізького козацтва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defRPr/>
            </a:pPr>
            <a:r>
              <a:rPr lang="uk-UA" sz="2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Бойовий гопак як елемент фізичного виховання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defRPr/>
            </a:pPr>
            <a:r>
              <a:rPr lang="uk-UA" sz="2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Методика самоконтролю в процесі занять фізичними вправами</a:t>
            </a:r>
            <a:endParaRPr lang="uk-UA" sz="22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uk-UA" sz="22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День </a:t>
            </a:r>
            <a:r>
              <a:rPr lang="uk-UA" sz="2200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Украінського</a:t>
            </a:r>
            <a:r>
              <a:rPr lang="uk-UA" sz="22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козацтва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uk-UA" sz="22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Бойовий </a:t>
            </a:r>
            <a:r>
              <a:rPr lang="uk-UA" sz="2200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гопак.Історія</a:t>
            </a:r>
            <a:endParaRPr lang="uk-UA" sz="22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uk-UA" sz="22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Здоровий спосіб життя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uk-UA" sz="22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Робоча навчальна програма  М</a:t>
            </a:r>
            <a:r>
              <a:rPr lang="ru-RU" altLang="uk-UA" sz="22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</a:t>
            </a:r>
            <a:r>
              <a:rPr lang="uk-UA" sz="22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2022 рік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endParaRPr lang="ru-RU" sz="22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16864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28013" cy="882650"/>
          </a:xfrm>
        </p:spPr>
        <p:txBody>
          <a:bodyPr/>
          <a:lstStyle/>
          <a:p>
            <a:pPr eaLnBrk="1" hangingPunct="1">
              <a:defRPr/>
            </a:pPr>
            <a:r>
              <a:rPr lang="uk-UA" sz="4800"/>
              <a:t>Гурткова робота</a:t>
            </a:r>
            <a:endParaRPr lang="ru-RU" sz="480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57338"/>
            <a:ext cx="8064500" cy="4105275"/>
          </a:xfrm>
        </p:spPr>
        <p:txBody>
          <a:bodyPr/>
          <a:lstStyle/>
          <a:p>
            <a:pPr eaLnBrk="1" hangingPunct="1">
              <a:buClr>
                <a:schemeClr val="tx2"/>
              </a:buClr>
              <a:defRPr/>
            </a:pPr>
            <a:r>
              <a:rPr lang="uk-UA" sz="4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Підготовка команди з шахів, баскетболу, волейболу.</a:t>
            </a:r>
          </a:p>
          <a:p>
            <a:pPr eaLnBrk="1" hangingPunct="1">
              <a:buClr>
                <a:schemeClr val="tx2"/>
              </a:buClr>
              <a:defRPr/>
            </a:pPr>
            <a:r>
              <a:rPr lang="uk-UA" sz="4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Бере активну участь спартакіаді працівників ПТНЗ, захищає  честь Центру з шахів і настільного тенісу.</a:t>
            </a: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endParaRPr lang="ru-RU" sz="400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24024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3200"/>
              <a:t>РЕЗУЛЬТАТИВНІСТЬ</a:t>
            </a:r>
            <a:r>
              <a:rPr lang="uk-UA" sz="4000"/>
              <a:t> </a:t>
            </a:r>
            <a:br>
              <a:rPr lang="uk-UA" sz="4000"/>
            </a:br>
            <a:r>
              <a:rPr lang="uk-UA" sz="4000"/>
              <a:t>груп за останні 3 роки</a:t>
            </a:r>
            <a:endParaRPr lang="ru-RU" sz="4000"/>
          </a:p>
        </p:txBody>
      </p:sp>
      <p:graphicFrame>
        <p:nvGraphicFramePr>
          <p:cNvPr id="3584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331640" y="1772816"/>
          <a:ext cx="6091237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Диаграмма" r:id="rId4" imgW="5746115" imgH="3836670" progId="MSGraph.Chart.8">
                  <p:embed followColorScheme="full"/>
                </p:oleObj>
              </mc:Choice>
              <mc:Fallback>
                <p:oleObj name="Диаграмма" r:id="rId4" imgW="5746115" imgH="3836670" progId="MSGraph.Chart.8">
                  <p:embed followColorScheme="full"/>
                  <p:pic>
                    <p:nvPicPr>
                      <p:cNvPr id="0" name="Picture 1024"/>
                      <p:cNvPicPr>
                        <a:picLocks noGrp="1"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1640" y="1772816"/>
                        <a:ext cx="6091237" cy="4064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 advTm="62681">
    <p:wedg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1|0.9|0.8|1|1.6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0.9|0.8|0.8|0.9|0.8|0.9|1.2|0.8|1.1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theme1.xml><?xml version="1.0" encoding="utf-8"?>
<a:theme xmlns:a="http://schemas.openxmlformats.org/drawingml/2006/main" name="Клен">
  <a:themeElements>
    <a:clrScheme name="Клен 3">
      <a:dk1>
        <a:srgbClr val="000000"/>
      </a:dk1>
      <a:lt1>
        <a:srgbClr val="FFFFCC"/>
      </a:lt1>
      <a:dk2>
        <a:srgbClr val="A26D18"/>
      </a:dk2>
      <a:lt2>
        <a:srgbClr val="F9D793"/>
      </a:lt2>
      <a:accent1>
        <a:srgbClr val="FFD05B"/>
      </a:accent1>
      <a:accent2>
        <a:srgbClr val="FEE1A8"/>
      </a:accent2>
      <a:accent3>
        <a:srgbClr val="FFFFE2"/>
      </a:accent3>
      <a:accent4>
        <a:srgbClr val="000000"/>
      </a:accent4>
      <a:accent5>
        <a:srgbClr val="FFE4B5"/>
      </a:accent5>
      <a:accent6>
        <a:srgbClr val="E6CC98"/>
      </a:accent6>
      <a:hlink>
        <a:srgbClr val="FF0000"/>
      </a:hlink>
      <a:folHlink>
        <a:srgbClr val="CC6600"/>
      </a:folHlink>
    </a:clrScheme>
    <a:fontScheme name="Клен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0</TotalTime>
  <Words>302</Words>
  <Application>Microsoft Office PowerPoint</Application>
  <PresentationFormat>Екран (4:3)</PresentationFormat>
  <Paragraphs>42</Paragraphs>
  <Slides>12</Slides>
  <Notes>0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21" baseType="lpstr">
      <vt:lpstr>16</vt:lpstr>
      <vt:lpstr>Arial</vt:lpstr>
      <vt:lpstr>Arial Black</vt:lpstr>
      <vt:lpstr>Microsoft PhagsPa</vt:lpstr>
      <vt:lpstr>Times New Roman</vt:lpstr>
      <vt:lpstr>Trebuchet MS</vt:lpstr>
      <vt:lpstr>Wingdings</vt:lpstr>
      <vt:lpstr>Клен</vt:lpstr>
      <vt:lpstr>Диаграмма</vt:lpstr>
      <vt:lpstr>ПОРТФОЛІО викладача фізичної культури і здоров’я Міжрегіонального центру ПТО художнього моделювання і дизайну м.Львова </vt:lpstr>
      <vt:lpstr>Педагогічне кредо</vt:lpstr>
      <vt:lpstr>Відомості  про педагога</vt:lpstr>
      <vt:lpstr>Презентація PowerPoint</vt:lpstr>
      <vt:lpstr>МЕТА:</vt:lpstr>
      <vt:lpstr>ЗАВДАННЯ:</vt:lpstr>
      <vt:lpstr>Перелік розроблених  навчально-методичних робіт,презентацій</vt:lpstr>
      <vt:lpstr>Гурткова робота</vt:lpstr>
      <vt:lpstr>РЕЗУЛЬТАТИВНІСТЬ  груп за останні 3 роки</vt:lpstr>
      <vt:lpstr>Досягнення</vt:lpstr>
      <vt:lpstr>Спортивні ігри ПТНЗ Львівщини</vt:lpstr>
      <vt:lpstr>Робочі моменти</vt:lpstr>
    </vt:vector>
  </TitlesOfParts>
  <Company>MoBIL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Comp2</dc:creator>
  <cp:lastModifiedBy>Orest Seredych</cp:lastModifiedBy>
  <cp:revision>41</cp:revision>
  <dcterms:created xsi:type="dcterms:W3CDTF">2013-03-13T13:02:00Z</dcterms:created>
  <dcterms:modified xsi:type="dcterms:W3CDTF">2023-04-06T10:27:53Z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C9125BD3B6904297B0F182E6A299BDEC</vt:lpwstr>
  </property>
  <property fmtid="{D5CDD505-2E9C-101B-9397-08002B2CF9AE}" pid="3" name="KSOProductBuildVer">
    <vt:lpwstr>1033-11.2.0.11516</vt:lpwstr>
  </property>
</Properties>
</file>